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73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192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2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2429927" y="4982194"/>
            <a:ext cx="4270905" cy="572029"/>
          </a:xfrm>
          <a:ln w="9525"/>
        </p:spPr>
        <p:txBody>
          <a:bodyPr lIns="91440" rIns="91440"/>
          <a:lstStyle>
            <a:lvl1pPr marL="0" indent="0" algn="ctr">
              <a:buFont typeface="Wingdings" pitchFamily="2" charset="2"/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de-DE" noProof="0"/>
              <a:t>Click to edit Master subtitle style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87866" y="3825433"/>
            <a:ext cx="8555567" cy="914400"/>
          </a:xfrm>
        </p:spPr>
        <p:txBody>
          <a:bodyPr/>
          <a:lstStyle>
            <a:lvl1pPr algn="ctr"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de-DE" noProof="0"/>
              <a:t>Presentation Title Here </a:t>
            </a:r>
          </a:p>
        </p:txBody>
      </p:sp>
    </p:spTree>
    <p:extLst>
      <p:ext uri="{BB962C8B-B14F-4D97-AF65-F5344CB8AC3E}">
        <p14:creationId xmlns:p14="http://schemas.microsoft.com/office/powerpoint/2010/main" val="148088172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ufzählung mit Bild, Untertitel und Qu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6">
            <a:extLst>
              <a:ext uri="{FF2B5EF4-FFF2-40B4-BE49-F238E27FC236}">
                <a16:creationId xmlns:a16="http://schemas.microsoft.com/office/drawing/2014/main" id="{F467B8E4-B2BE-845F-BCD8-ABFDCE29D90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27014" y="1257302"/>
            <a:ext cx="4856264" cy="4196766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 altLang="de-DE" sz="1800" dirty="0"/>
              <a:t>Punkt 1 </a:t>
            </a:r>
          </a:p>
          <a:p>
            <a:r>
              <a:rPr lang="de-DE" altLang="de-DE" sz="1800" dirty="0"/>
              <a:t>Punkt 2</a:t>
            </a:r>
          </a:p>
          <a:p>
            <a:r>
              <a:rPr lang="de-DE" altLang="de-DE" sz="1800" dirty="0"/>
              <a:t>Punkt 3</a:t>
            </a:r>
          </a:p>
          <a:p>
            <a:r>
              <a:rPr lang="de-DE" altLang="de-DE" sz="1800" dirty="0"/>
              <a:t> </a:t>
            </a:r>
          </a:p>
          <a:p>
            <a:endParaRPr lang="de-DE" altLang="de-DE" sz="1800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F66F294B-A3B6-C817-1CC0-48AA24EC21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49938" y="2182813"/>
            <a:ext cx="2989262" cy="2330450"/>
          </a:xfrm>
        </p:spPr>
        <p:txBody>
          <a:bodyPr/>
          <a:lstStyle/>
          <a:p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96486588-DE6C-5412-49AF-3B20A14624B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7013" y="5628166"/>
            <a:ext cx="8610600" cy="694235"/>
          </a:xfrm>
        </p:spPr>
        <p:txBody>
          <a:bodyPr anchor="b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… Untertitel</a:t>
            </a:r>
            <a:b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Zeile 2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E1071B84-57D9-8B99-F614-9593386A57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7013" y="6322401"/>
            <a:ext cx="8610600" cy="255587"/>
          </a:xfrm>
        </p:spPr>
        <p:txBody>
          <a:bodyPr anchor="b"/>
          <a:lstStyle>
            <a:lvl1pPr>
              <a:defRPr baseline="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5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Zur Vertiefung: 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5DF3CF0D-7950-62B0-3C12-E84DB60F36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1" y="1760229"/>
            <a:ext cx="2468563" cy="284162"/>
          </a:xfrm>
        </p:spPr>
        <p:txBody>
          <a:bodyPr/>
          <a:lstStyle>
            <a:lvl1pPr>
              <a:defRPr sz="1400" baseline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Bild Überschrift</a:t>
            </a:r>
          </a:p>
        </p:txBody>
      </p:sp>
      <p:sp>
        <p:nvSpPr>
          <p:cNvPr id="15" name="Titel 14">
            <a:extLst>
              <a:ext uri="{FF2B5EF4-FFF2-40B4-BE49-F238E27FC236}">
                <a16:creationId xmlns:a16="http://schemas.microsoft.com/office/drawing/2014/main" id="{00343224-B442-795E-D55C-3D65A11AC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81543922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, Untertitel und Qu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FC0776-CA9F-C275-26FC-17665F99FF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8600" y="280988"/>
            <a:ext cx="8610600" cy="774838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 dirty="0"/>
              <a:t>Titel</a:t>
            </a:r>
            <a:br>
              <a:rPr lang="de-DE" dirty="0"/>
            </a:br>
            <a:r>
              <a:rPr lang="de-DE" dirty="0"/>
              <a:t>Zeile 2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818B2AF7-7E08-0C93-C86E-D48FB131B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27026" y="1714500"/>
            <a:ext cx="8512175" cy="385603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5924D1A1-AE5A-87C8-CDE0-0BD99B21AE4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72595" y="1310801"/>
            <a:ext cx="3198812" cy="307975"/>
          </a:xfrm>
        </p:spPr>
        <p:txBody>
          <a:bodyPr/>
          <a:lstStyle>
            <a:lvl1pPr marL="0" indent="0" algn="ctr">
              <a:buNone/>
              <a:defRPr sz="1400" b="1"/>
            </a:lvl1pPr>
          </a:lstStyle>
          <a:p>
            <a:pPr lvl="0"/>
            <a:r>
              <a:rPr lang="de-DE" dirty="0"/>
              <a:t>Bild Überschrift</a:t>
            </a:r>
          </a:p>
        </p:txBody>
      </p:sp>
      <p:sp>
        <p:nvSpPr>
          <p:cNvPr id="5" name="Textplatzhalter 5">
            <a:extLst>
              <a:ext uri="{FF2B5EF4-FFF2-40B4-BE49-F238E27FC236}">
                <a16:creationId xmlns:a16="http://schemas.microsoft.com/office/drawing/2014/main" id="{06FBC00B-5833-160A-48F0-530E8AECEFE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7013" y="5627690"/>
            <a:ext cx="8610600" cy="695325"/>
          </a:xfrm>
        </p:spPr>
        <p:txBody>
          <a:bodyPr anchor="b"/>
          <a:lstStyle>
            <a:lvl1pPr marL="0" indent="0">
              <a:buNone/>
              <a:defRPr sz="2000" b="1" i="0" baseline="0"/>
            </a:lvl1pPr>
            <a:lvl2pPr>
              <a:defRPr/>
            </a:lvl2pPr>
          </a:lstStyle>
          <a:p>
            <a:pPr lvl="0"/>
            <a:r>
              <a:rPr lang="de-DE" dirty="0"/>
              <a:t>Zeile 1</a:t>
            </a:r>
          </a:p>
          <a:p>
            <a:pPr lvl="0"/>
            <a:r>
              <a:rPr lang="de-DE" dirty="0"/>
              <a:t>Zeile 2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0FD09DC6-CE44-40A3-FCEF-530EEDAA6A1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7013" y="6323013"/>
            <a:ext cx="8610600" cy="254000"/>
          </a:xfrm>
        </p:spPr>
        <p:txBody>
          <a:bodyPr anchor="b"/>
          <a:lstStyle>
            <a:lvl1pPr marL="0" indent="0">
              <a:buNone/>
              <a:defRPr sz="800" baseline="0"/>
            </a:lvl1pPr>
          </a:lstStyle>
          <a:p>
            <a:pPr lvl="0"/>
            <a:r>
              <a:rPr lang="de-DE" dirty="0"/>
              <a:t>Zur Vertiefung</a:t>
            </a:r>
          </a:p>
        </p:txBody>
      </p:sp>
    </p:spTree>
    <p:extLst>
      <p:ext uri="{BB962C8B-B14F-4D97-AF65-F5344CB8AC3E}">
        <p14:creationId xmlns:p14="http://schemas.microsoft.com/office/powerpoint/2010/main" val="127276476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-Deck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65200" y="2961799"/>
            <a:ext cx="3606800" cy="914400"/>
          </a:xfrm>
        </p:spPr>
        <p:txBody>
          <a:bodyPr/>
          <a:lstStyle>
            <a:lvl1pPr algn="l"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de-DE" noProof="0"/>
              <a:t>Presentation Title Here </a:t>
            </a:r>
          </a:p>
        </p:txBody>
      </p:sp>
    </p:spTree>
    <p:extLst>
      <p:ext uri="{BB962C8B-B14F-4D97-AF65-F5344CB8AC3E}">
        <p14:creationId xmlns:p14="http://schemas.microsoft.com/office/powerpoint/2010/main" val="4752897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n-lt"/>
                <a:cs typeface="Arial" pitchFamily="34" charset="0"/>
              </a:defRPr>
            </a:lvl1pPr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latin typeface="+mn-lt"/>
                <a:cs typeface="Arial" pitchFamily="34" charset="0"/>
              </a:defRPr>
            </a:lvl1pPr>
            <a:lvl2pPr marL="804863" indent="-285750">
              <a:buFont typeface="Symbol" panose="05050102010706020507" pitchFamily="18" charset="2"/>
              <a:buChar char="-"/>
              <a:defRPr>
                <a:latin typeface="+mn-lt"/>
                <a:cs typeface="Arial" pitchFamily="34" charset="0"/>
              </a:defRPr>
            </a:lvl2pPr>
            <a:lvl3pPr>
              <a:defRPr>
                <a:latin typeface="+mn-lt"/>
                <a:cs typeface="Arial" pitchFamily="34" charset="0"/>
              </a:defRPr>
            </a:lvl3pPr>
            <a:lvl4pPr>
              <a:defRPr>
                <a:latin typeface="+mn-lt"/>
                <a:cs typeface="Arial" pitchFamily="34" charset="0"/>
              </a:defRPr>
            </a:lvl4pPr>
            <a:lvl5pPr>
              <a:defRPr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19370099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n-lt"/>
                <a:cs typeface="Arial" pitchFamily="34" charset="0"/>
              </a:defRPr>
            </a:lvl1pPr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227013" y="1219201"/>
            <a:ext cx="4229100" cy="4903788"/>
          </a:xfrm>
        </p:spPr>
        <p:txBody>
          <a:bodyPr/>
          <a:lstStyle>
            <a:lvl1pPr>
              <a:defRPr sz="1900">
                <a:latin typeface="Arial" pitchFamily="34" charset="0"/>
                <a:cs typeface="Arial" pitchFamily="34" charset="0"/>
              </a:defRPr>
            </a:lvl1pPr>
            <a:lvl2pPr>
              <a:defRPr sz="1700">
                <a:latin typeface="Arial" pitchFamily="34" charset="0"/>
                <a:cs typeface="Arial" pitchFamily="34" charset="0"/>
              </a:defRPr>
            </a:lvl2pPr>
            <a:lvl3pPr>
              <a:defRPr sz="1400">
                <a:latin typeface="Arial" pitchFamily="34" charset="0"/>
                <a:cs typeface="Arial" pitchFamily="34" charset="0"/>
              </a:defRPr>
            </a:lvl3pPr>
            <a:lvl4pPr>
              <a:defRPr sz="12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08513" y="1219201"/>
            <a:ext cx="4229100" cy="4903788"/>
          </a:xfrm>
        </p:spPr>
        <p:txBody>
          <a:bodyPr/>
          <a:lstStyle>
            <a:lvl1pPr algn="l" rtl="0" eaLnBrk="0" fontAlgn="base" hangingPunct="0">
              <a:spcBef>
                <a:spcPct val="25000"/>
              </a:spcBef>
              <a:spcAft>
                <a:spcPct val="0"/>
              </a:spcAft>
              <a:defRPr lang="de-DE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0" fontAlgn="base" hangingPunct="0">
              <a:spcBef>
                <a:spcPct val="25000"/>
              </a:spcBef>
              <a:spcAft>
                <a:spcPct val="0"/>
              </a:spcAft>
              <a:defRPr lang="de-DE" sz="1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rtl="0" eaLnBrk="0" fontAlgn="base" hangingPunct="0">
              <a:spcBef>
                <a:spcPct val="25000"/>
              </a:spcBef>
              <a:spcAft>
                <a:spcPct val="0"/>
              </a:spcAft>
              <a:defRPr lang="de-DE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0" fontAlgn="base" hangingPunct="0">
              <a:spcBef>
                <a:spcPct val="25000"/>
              </a:spcBef>
              <a:spcAft>
                <a:spcPct val="0"/>
              </a:spcAft>
              <a:defRPr lang="de-DE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0" fontAlgn="base" hangingPunct="0">
              <a:spcBef>
                <a:spcPct val="25000"/>
              </a:spcBef>
              <a:spcAft>
                <a:spcPct val="0"/>
              </a:spcAft>
              <a:defRPr lang="de-DE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31066779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n-lt"/>
                <a:cs typeface="Arial" pitchFamily="34" charset="0"/>
              </a:defRPr>
            </a:lvl1pPr>
          </a:lstStyle>
          <a:p>
            <a:r>
              <a:rPr lang="de-DE" noProof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04392541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9"/>
          <p:cNvSpPr>
            <a:spLocks noGrp="1"/>
          </p:cNvSpPr>
          <p:nvPr>
            <p:ph type="ftr" sz="quarter" idx="10"/>
          </p:nvPr>
        </p:nvSpPr>
        <p:spPr>
          <a:xfrm>
            <a:off x="244476" y="6600825"/>
            <a:ext cx="5870575" cy="127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kern="0">
                <a:solidFill>
                  <a:srgbClr val="777777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de-DE"/>
              <a:t>© Competivation | 2015</a:t>
            </a:r>
          </a:p>
        </p:txBody>
      </p:sp>
    </p:spTree>
    <p:extLst>
      <p:ext uri="{BB962C8B-B14F-4D97-AF65-F5344CB8AC3E}">
        <p14:creationId xmlns:p14="http://schemas.microsoft.com/office/powerpoint/2010/main" val="142109732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agendeck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65200" y="2062163"/>
            <a:ext cx="3606800" cy="1814036"/>
          </a:xfrm>
        </p:spPr>
        <p:txBody>
          <a:bodyPr/>
          <a:lstStyle>
            <a:lvl1pPr algn="l"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Presentation Title Here </a:t>
            </a:r>
          </a:p>
        </p:txBody>
      </p:sp>
      <p:pic>
        <p:nvPicPr>
          <p:cNvPr id="3" name="Picture 2" descr="http://data.motor-talk.de/data/galleries/0/55/347/41244546/fragezeichen-8807216118191879627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60975" y="1383773"/>
            <a:ext cx="3295650" cy="32385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5442750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nhalte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476674"/>
            <a:ext cx="6414506" cy="45140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68314" y="1772816"/>
            <a:ext cx="4034050" cy="4353347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142990" y="6557408"/>
            <a:ext cx="528918" cy="20518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F42E5D0-0CAB-4258-8B96-345E12E8F37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4"/>
          </p:nvPr>
        </p:nvSpPr>
        <p:spPr>
          <a:xfrm>
            <a:off x="468315" y="1135065"/>
            <a:ext cx="8203595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rgbClr val="0066B3"/>
                </a:solidFill>
              </a:defRPr>
            </a:lvl1pPr>
            <a:lvl2pPr marL="179387" indent="0">
              <a:buNone/>
              <a:defRPr/>
            </a:lvl2pPr>
            <a:lvl3pPr marL="358775" indent="0">
              <a:buNone/>
              <a:defRPr/>
            </a:lvl3pPr>
            <a:lvl4pPr marL="538162" indent="0">
              <a:buNone/>
              <a:defRPr/>
            </a:lvl4pPr>
            <a:lvl5pPr marL="717550" indent="0">
              <a:buNone/>
              <a:defRPr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5"/>
          </p:nvPr>
        </p:nvSpPr>
        <p:spPr>
          <a:xfrm>
            <a:off x="4639659" y="1772816"/>
            <a:ext cx="4032250" cy="435334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63764" y="6557408"/>
            <a:ext cx="7512424" cy="15388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de-DE"/>
              <a:t>Analyse innovativer Wettbewerber  |  Juli 2016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9074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468315" y="1135065"/>
            <a:ext cx="8203595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spcBef>
                <a:spcPts val="0"/>
              </a:spcBef>
              <a:buNone/>
              <a:defRPr sz="1600" b="0">
                <a:solidFill>
                  <a:srgbClr val="0066B3"/>
                </a:solidFill>
              </a:defRPr>
            </a:lvl1pPr>
            <a:lvl2pPr marL="179387" indent="0">
              <a:spcBef>
                <a:spcPts val="0"/>
              </a:spcBef>
              <a:buNone/>
              <a:defRPr sz="2000" b="0"/>
            </a:lvl2pPr>
            <a:lvl3pPr marL="358775" indent="0">
              <a:spcBef>
                <a:spcPts val="0"/>
              </a:spcBef>
              <a:buNone/>
              <a:defRPr sz="2000" b="0"/>
            </a:lvl3pPr>
            <a:lvl4pPr marL="538162" indent="0">
              <a:spcBef>
                <a:spcPts val="0"/>
              </a:spcBef>
              <a:buNone/>
              <a:defRPr sz="2000" b="0"/>
            </a:lvl4pPr>
            <a:lvl5pPr marL="717550" indent="0">
              <a:spcBef>
                <a:spcPts val="0"/>
              </a:spcBef>
              <a:buNone/>
              <a:defRPr sz="2000" b="0"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4" y="476675"/>
            <a:ext cx="6414505" cy="410369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42990" y="6557408"/>
            <a:ext cx="528918" cy="205184"/>
          </a:xfrm>
          <a:prstGeom prst="rect">
            <a:avLst/>
          </a:prstGeom>
        </p:spPr>
        <p:txBody>
          <a:bodyPr/>
          <a:lstStyle/>
          <a:p>
            <a:fld id="{1F42E5D0-0CAB-4258-8B96-345E12E8F37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63764" y="6557408"/>
            <a:ext cx="7512424" cy="15388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de-DE"/>
              <a:t>Analyse innovativer Wettbewerber  |  Juli 2016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4749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3" y="1226917"/>
            <a:ext cx="8610600" cy="48960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1027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80990"/>
            <a:ext cx="8610600" cy="795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Presentation Title Here </a:t>
            </a:r>
          </a:p>
        </p:txBody>
      </p:sp>
    </p:spTree>
    <p:extLst>
      <p:ext uri="{BB962C8B-B14F-4D97-AF65-F5344CB8AC3E}">
        <p14:creationId xmlns:p14="http://schemas.microsoft.com/office/powerpoint/2010/main" val="384470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>
              <a:lumMod val="65000"/>
              <a:lumOff val="35000"/>
            </a:schemeClr>
          </a:solidFill>
          <a:latin typeface="+mn-lt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Myriad Pro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Myriad Pro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Myriad Pro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Myriad Pro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 Narrow" pitchFamily="34" charset="0"/>
        </a:defRPr>
      </a:lvl9pPr>
    </p:titleStyle>
    <p:bodyStyle>
      <a:lvl1pPr marL="225425" indent="-225425" algn="l" rtl="0" eaLnBrk="0" fontAlgn="base" hangingPunct="0">
        <a:spcBef>
          <a:spcPct val="25000"/>
        </a:spcBef>
        <a:spcAft>
          <a:spcPct val="0"/>
        </a:spcAft>
        <a:buClr>
          <a:schemeClr val="tx1">
            <a:lumMod val="65000"/>
            <a:lumOff val="35000"/>
          </a:schemeClr>
        </a:buClr>
        <a:buFont typeface="Wingdings" pitchFamily="2" charset="2"/>
        <a:buChar char="§"/>
        <a:defRPr sz="19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Arial" pitchFamily="34" charset="0"/>
        </a:defRPr>
      </a:lvl1pPr>
      <a:lvl2pPr marL="804863" indent="-285750" algn="l" rtl="0" eaLnBrk="0" fontAlgn="base" hangingPunct="0">
        <a:spcBef>
          <a:spcPct val="25000"/>
        </a:spcBef>
        <a:spcAft>
          <a:spcPct val="0"/>
        </a:spcAft>
        <a:buClr>
          <a:schemeClr val="tx1">
            <a:lumMod val="65000"/>
            <a:lumOff val="35000"/>
          </a:schemeClr>
        </a:buClr>
        <a:buFont typeface="Symbol" panose="05050102010706020507" pitchFamily="18" charset="2"/>
        <a:buChar char="-"/>
        <a:defRPr sz="1700">
          <a:solidFill>
            <a:schemeClr val="tx1">
              <a:lumMod val="65000"/>
              <a:lumOff val="35000"/>
            </a:schemeClr>
          </a:solidFill>
          <a:latin typeface="+mn-lt"/>
          <a:cs typeface="Arial" pitchFamily="34" charset="0"/>
        </a:defRPr>
      </a:lvl2pPr>
      <a:lvl3pPr marL="1147763" indent="-228600" algn="l" rtl="0" eaLnBrk="0" fontAlgn="base" hangingPunct="0">
        <a:spcBef>
          <a:spcPct val="25000"/>
        </a:spcBef>
        <a:spcAft>
          <a:spcPct val="0"/>
        </a:spcAft>
        <a:buClr>
          <a:schemeClr val="tx1">
            <a:lumMod val="65000"/>
            <a:lumOff val="35000"/>
          </a:schemeClr>
        </a:buClr>
        <a:buChar char="•"/>
        <a:defRPr sz="1400">
          <a:solidFill>
            <a:schemeClr val="tx1">
              <a:lumMod val="65000"/>
              <a:lumOff val="35000"/>
            </a:schemeClr>
          </a:solidFill>
          <a:latin typeface="+mn-lt"/>
          <a:cs typeface="Arial" pitchFamily="34" charset="0"/>
        </a:defRPr>
      </a:lvl3pPr>
      <a:lvl4pPr marL="1490663" indent="-228600" algn="l" rtl="0" eaLnBrk="0" fontAlgn="base" hangingPunct="0">
        <a:spcBef>
          <a:spcPct val="25000"/>
        </a:spcBef>
        <a:spcAft>
          <a:spcPct val="0"/>
        </a:spcAft>
        <a:buClr>
          <a:schemeClr val="tx1">
            <a:lumMod val="65000"/>
            <a:lumOff val="35000"/>
          </a:schemeClr>
        </a:buClr>
        <a:buChar char="-"/>
        <a:defRPr sz="1200">
          <a:solidFill>
            <a:schemeClr val="tx1">
              <a:lumMod val="65000"/>
              <a:lumOff val="35000"/>
            </a:schemeClr>
          </a:solidFill>
          <a:latin typeface="+mn-lt"/>
          <a:cs typeface="Arial" pitchFamily="34" charset="0"/>
        </a:defRPr>
      </a:lvl4pPr>
      <a:lvl5pPr marL="1833563" indent="-228600" algn="l" rtl="0" eaLnBrk="0" fontAlgn="base" hangingPunct="0">
        <a:spcBef>
          <a:spcPct val="25000"/>
        </a:spcBef>
        <a:spcAft>
          <a:spcPct val="0"/>
        </a:spcAft>
        <a:buClr>
          <a:srgbClr val="003399"/>
        </a:buClr>
        <a:defRPr sz="1000">
          <a:solidFill>
            <a:schemeClr val="tx1">
              <a:lumMod val="65000"/>
              <a:lumOff val="35000"/>
            </a:schemeClr>
          </a:solidFill>
          <a:latin typeface="+mn-lt"/>
          <a:cs typeface="Arial" pitchFamily="34" charset="0"/>
        </a:defRPr>
      </a:lvl5pPr>
      <a:lvl6pPr marL="2290763" indent="-228600" algn="l" rtl="0" fontAlgn="base">
        <a:spcBef>
          <a:spcPct val="25000"/>
        </a:spcBef>
        <a:spcAft>
          <a:spcPct val="0"/>
        </a:spcAft>
        <a:buClr>
          <a:srgbClr val="003399"/>
        </a:buClr>
        <a:defRPr sz="1000">
          <a:solidFill>
            <a:schemeClr val="tx1"/>
          </a:solidFill>
          <a:latin typeface="+mn-lt"/>
        </a:defRPr>
      </a:lvl6pPr>
      <a:lvl7pPr marL="2747963" indent="-228600" algn="l" rtl="0" fontAlgn="base">
        <a:spcBef>
          <a:spcPct val="25000"/>
        </a:spcBef>
        <a:spcAft>
          <a:spcPct val="0"/>
        </a:spcAft>
        <a:buClr>
          <a:srgbClr val="003399"/>
        </a:buClr>
        <a:defRPr sz="1000">
          <a:solidFill>
            <a:schemeClr val="tx1"/>
          </a:solidFill>
          <a:latin typeface="+mn-lt"/>
        </a:defRPr>
      </a:lvl7pPr>
      <a:lvl8pPr marL="3205163" indent="-228600" algn="l" rtl="0" fontAlgn="base">
        <a:spcBef>
          <a:spcPct val="25000"/>
        </a:spcBef>
        <a:spcAft>
          <a:spcPct val="0"/>
        </a:spcAft>
        <a:buClr>
          <a:srgbClr val="003399"/>
        </a:buClr>
        <a:defRPr sz="1000">
          <a:solidFill>
            <a:schemeClr val="tx1"/>
          </a:solidFill>
          <a:latin typeface="+mn-lt"/>
        </a:defRPr>
      </a:lvl8pPr>
      <a:lvl9pPr marL="3662363" indent="-228600" algn="l" rtl="0" fontAlgn="base">
        <a:spcBef>
          <a:spcPct val="25000"/>
        </a:spcBef>
        <a:spcAft>
          <a:spcPct val="0"/>
        </a:spcAft>
        <a:buClr>
          <a:srgbClr val="003399"/>
        </a:buClr>
        <a:defRPr sz="1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4" name="Gruppieren 353" hidden="1">
            <a:extLst>
              <a:ext uri="{FF2B5EF4-FFF2-40B4-BE49-F238E27FC236}">
                <a16:creationId xmlns:a16="http://schemas.microsoft.com/office/drawing/2014/main" id="{07810068-73C9-4FEF-A265-44EB6C0C9434}"/>
              </a:ext>
            </a:extLst>
          </p:cNvPr>
          <p:cNvGrpSpPr/>
          <p:nvPr/>
        </p:nvGrpSpPr>
        <p:grpSpPr>
          <a:xfrm>
            <a:off x="510498" y="1215088"/>
            <a:ext cx="8262000" cy="4338000"/>
            <a:chOff x="510498" y="1215088"/>
            <a:chExt cx="8262000" cy="4338000"/>
          </a:xfrm>
          <a:solidFill>
            <a:srgbClr val="00A4DE"/>
          </a:solidFill>
        </p:grpSpPr>
        <p:sp>
          <p:nvSpPr>
            <p:cNvPr id="81" name="Teilkreis 80">
              <a:extLst>
                <a:ext uri="{FF2B5EF4-FFF2-40B4-BE49-F238E27FC236}">
                  <a16:creationId xmlns:a16="http://schemas.microsoft.com/office/drawing/2014/main" id="{1C85FCA0-855C-4688-A5A4-7F02BD71AF13}"/>
                </a:ext>
              </a:extLst>
            </p:cNvPr>
            <p:cNvSpPr/>
            <p:nvPr/>
          </p:nvSpPr>
          <p:spPr bwMode="auto">
            <a:xfrm>
              <a:off x="510498" y="1215088"/>
              <a:ext cx="8262000" cy="4338000"/>
            </a:xfrm>
            <a:prstGeom prst="pie">
              <a:avLst>
                <a:gd name="adj1" fmla="val 1660603"/>
                <a:gd name="adj2" fmla="val 19940234"/>
              </a:avLst>
            </a:prstGeom>
            <a:grp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45720" rIns="45720"/>
            <a:lstStyle/>
            <a:p>
              <a:pPr defTabSz="457200">
                <a:spcBef>
                  <a:spcPct val="35000"/>
                </a:spcBef>
                <a:defRPr/>
              </a:pPr>
              <a:endParaRPr lang="de-DE" dirty="0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78" name="Teilkreis 77">
              <a:extLst>
                <a:ext uri="{FF2B5EF4-FFF2-40B4-BE49-F238E27FC236}">
                  <a16:creationId xmlns:a16="http://schemas.microsoft.com/office/drawing/2014/main" id="{53103469-49AF-440A-B88A-4F863D221905}"/>
                </a:ext>
              </a:extLst>
            </p:cNvPr>
            <p:cNvSpPr/>
            <p:nvPr/>
          </p:nvSpPr>
          <p:spPr bwMode="auto">
            <a:xfrm>
              <a:off x="510498" y="1215088"/>
              <a:ext cx="8262000" cy="4338000"/>
            </a:xfrm>
            <a:prstGeom prst="pie">
              <a:avLst>
                <a:gd name="adj1" fmla="val 1656454"/>
                <a:gd name="adj2" fmla="val 9127567"/>
              </a:avLst>
            </a:prstGeom>
            <a:grp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45720" rIns="45720"/>
            <a:lstStyle/>
            <a:p>
              <a:pPr defTabSz="457200">
                <a:spcBef>
                  <a:spcPct val="35000"/>
                </a:spcBef>
                <a:defRPr/>
              </a:pPr>
              <a:endParaRPr lang="de-DE" dirty="0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83" name="Teilkreis 82">
              <a:extLst>
                <a:ext uri="{FF2B5EF4-FFF2-40B4-BE49-F238E27FC236}">
                  <a16:creationId xmlns:a16="http://schemas.microsoft.com/office/drawing/2014/main" id="{F1698802-B98E-46E4-8521-88018BAC6616}"/>
                </a:ext>
              </a:extLst>
            </p:cNvPr>
            <p:cNvSpPr/>
            <p:nvPr/>
          </p:nvSpPr>
          <p:spPr bwMode="auto">
            <a:xfrm>
              <a:off x="510498" y="1215088"/>
              <a:ext cx="8262000" cy="4338000"/>
            </a:xfrm>
            <a:prstGeom prst="pie">
              <a:avLst>
                <a:gd name="adj1" fmla="val 9126940"/>
                <a:gd name="adj2" fmla="val 12466377"/>
              </a:avLst>
            </a:prstGeom>
            <a:grp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45720" rIns="45720"/>
            <a:lstStyle/>
            <a:p>
              <a:pPr defTabSz="457200">
                <a:spcBef>
                  <a:spcPct val="35000"/>
                </a:spcBef>
                <a:defRPr/>
              </a:pPr>
              <a:endParaRPr lang="de-DE" dirty="0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57" name="Teilkreis 56">
              <a:extLst>
                <a:ext uri="{FF2B5EF4-FFF2-40B4-BE49-F238E27FC236}">
                  <a16:creationId xmlns:a16="http://schemas.microsoft.com/office/drawing/2014/main" id="{1B82FD66-F1FD-48E5-A54C-D7761ED262E1}"/>
                </a:ext>
              </a:extLst>
            </p:cNvPr>
            <p:cNvSpPr/>
            <p:nvPr/>
          </p:nvSpPr>
          <p:spPr bwMode="auto">
            <a:xfrm>
              <a:off x="510498" y="1215088"/>
              <a:ext cx="8262000" cy="4338000"/>
            </a:xfrm>
            <a:prstGeom prst="pie">
              <a:avLst>
                <a:gd name="adj1" fmla="val 19935775"/>
                <a:gd name="adj2" fmla="val 12464328"/>
              </a:avLst>
            </a:prstGeom>
            <a:grp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45720" rIns="45720"/>
            <a:lstStyle/>
            <a:p>
              <a:pPr defTabSz="457200">
                <a:spcBef>
                  <a:spcPct val="35000"/>
                </a:spcBef>
                <a:defRPr/>
              </a:pPr>
              <a:endParaRPr lang="de-DE" dirty="0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58" name="Teilkreis 57">
              <a:extLst>
                <a:ext uri="{FF2B5EF4-FFF2-40B4-BE49-F238E27FC236}">
                  <a16:creationId xmlns:a16="http://schemas.microsoft.com/office/drawing/2014/main" id="{095A5D66-D045-41AC-A0E8-FACAD1295A6B}"/>
                </a:ext>
              </a:extLst>
            </p:cNvPr>
            <p:cNvSpPr/>
            <p:nvPr/>
          </p:nvSpPr>
          <p:spPr bwMode="auto">
            <a:xfrm>
              <a:off x="2798817" y="2416580"/>
              <a:ext cx="3685362" cy="1935016"/>
            </a:xfrm>
            <a:prstGeom prst="pie">
              <a:avLst>
                <a:gd name="adj1" fmla="val 0"/>
                <a:gd name="adj2" fmla="val 10790471"/>
              </a:avLst>
            </a:prstGeom>
            <a:grp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45720" rIns="45720"/>
            <a:lstStyle/>
            <a:p>
              <a:pPr defTabSz="457200">
                <a:spcBef>
                  <a:spcPct val="35000"/>
                </a:spcBef>
                <a:defRPr/>
              </a:pPr>
              <a:endParaRPr lang="de-DE" dirty="0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00" name="Ellipse 99">
              <a:extLst>
                <a:ext uri="{FF2B5EF4-FFF2-40B4-BE49-F238E27FC236}">
                  <a16:creationId xmlns:a16="http://schemas.microsoft.com/office/drawing/2014/main" id="{1E04D920-96F6-4F1F-85CE-837ECFE2E6CD}"/>
                </a:ext>
              </a:extLst>
            </p:cNvPr>
            <p:cNvSpPr/>
            <p:nvPr/>
          </p:nvSpPr>
          <p:spPr bwMode="auto">
            <a:xfrm>
              <a:off x="510498" y="1215088"/>
              <a:ext cx="8262000" cy="4338000"/>
            </a:xfrm>
            <a:prstGeom prst="ellipse">
              <a:avLst/>
            </a:prstGeom>
            <a:grp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45720" rIns="45720"/>
            <a:lstStyle/>
            <a:p>
              <a:pPr defTabSz="457200">
                <a:spcBef>
                  <a:spcPct val="35000"/>
                </a:spcBef>
                <a:defRPr/>
              </a:pPr>
              <a:endParaRPr lang="de-DE" dirty="0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01" name="Ellipse 100">
              <a:extLst>
                <a:ext uri="{FF2B5EF4-FFF2-40B4-BE49-F238E27FC236}">
                  <a16:creationId xmlns:a16="http://schemas.microsoft.com/office/drawing/2014/main" id="{57FCD4A0-89AB-40D9-8D92-9E128A7812B0}"/>
                </a:ext>
              </a:extLst>
            </p:cNvPr>
            <p:cNvSpPr/>
            <p:nvPr/>
          </p:nvSpPr>
          <p:spPr bwMode="auto">
            <a:xfrm>
              <a:off x="2798817" y="2416580"/>
              <a:ext cx="3685362" cy="1935016"/>
            </a:xfrm>
            <a:prstGeom prst="ellipse">
              <a:avLst/>
            </a:prstGeom>
            <a:grp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45720" rIns="45720"/>
            <a:lstStyle/>
            <a:p>
              <a:pPr defTabSz="457200">
                <a:spcBef>
                  <a:spcPct val="35000"/>
                </a:spcBef>
                <a:defRPr/>
              </a:pPr>
              <a:endParaRPr lang="de-DE" dirty="0">
                <a:solidFill>
                  <a:srgbClr val="000000"/>
                </a:solidFill>
                <a:latin typeface="Arial" panose="020B0604020202020204"/>
              </a:endParaRPr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308720E3-F6E0-915F-47C2-E063D49E4658}"/>
              </a:ext>
            </a:extLst>
          </p:cNvPr>
          <p:cNvGrpSpPr/>
          <p:nvPr/>
        </p:nvGrpSpPr>
        <p:grpSpPr>
          <a:xfrm>
            <a:off x="580474" y="787465"/>
            <a:ext cx="7973624" cy="5202665"/>
            <a:chOff x="581565" y="738575"/>
            <a:chExt cx="7971443" cy="5766887"/>
          </a:xfrm>
        </p:grpSpPr>
        <p:grpSp>
          <p:nvGrpSpPr>
            <p:cNvPr id="14" name="Gruppieren 13">
              <a:extLst>
                <a:ext uri="{FF2B5EF4-FFF2-40B4-BE49-F238E27FC236}">
                  <a16:creationId xmlns:a16="http://schemas.microsoft.com/office/drawing/2014/main" id="{0E7FFDD0-0344-41CB-85D7-C052D59F57B7}"/>
                </a:ext>
              </a:extLst>
            </p:cNvPr>
            <p:cNvGrpSpPr/>
            <p:nvPr/>
          </p:nvGrpSpPr>
          <p:grpSpPr>
            <a:xfrm>
              <a:off x="581565" y="738575"/>
              <a:ext cx="7971443" cy="5766887"/>
              <a:chOff x="1651892" y="720752"/>
              <a:chExt cx="5757207" cy="5766887"/>
            </a:xfrm>
          </p:grpSpPr>
          <p:sp>
            <p:nvSpPr>
              <p:cNvPr id="27" name="Teilkreis 26">
                <a:extLst>
                  <a:ext uri="{FF2B5EF4-FFF2-40B4-BE49-F238E27FC236}">
                    <a16:creationId xmlns:a16="http://schemas.microsoft.com/office/drawing/2014/main" id="{C307BF33-E775-43AE-B52D-066CBFED9001}"/>
                  </a:ext>
                </a:extLst>
              </p:cNvPr>
              <p:cNvSpPr/>
              <p:nvPr/>
            </p:nvSpPr>
            <p:spPr bwMode="auto">
              <a:xfrm>
                <a:off x="1659440" y="731211"/>
                <a:ext cx="5748920" cy="5747674"/>
              </a:xfrm>
              <a:prstGeom prst="pie">
                <a:avLst>
                  <a:gd name="adj1" fmla="val 15384"/>
                  <a:gd name="adj2" fmla="val 10788502"/>
                </a:avLst>
              </a:prstGeom>
              <a:solidFill>
                <a:srgbClr val="00A4DE"/>
              </a:solidFill>
              <a:ln w="952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45720" rIns="45720"/>
              <a:lstStyle/>
              <a:p>
                <a:pPr defTabSz="457200">
                  <a:spcBef>
                    <a:spcPct val="35000"/>
                  </a:spcBef>
                  <a:defRPr/>
                </a:pPr>
                <a:endParaRPr lang="de-DE" dirty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96" name="Teilkreis 95">
                <a:extLst>
                  <a:ext uri="{FF2B5EF4-FFF2-40B4-BE49-F238E27FC236}">
                    <a16:creationId xmlns:a16="http://schemas.microsoft.com/office/drawing/2014/main" id="{1E4E8CD8-0D1F-4948-A573-278991B639E3}"/>
                  </a:ext>
                </a:extLst>
              </p:cNvPr>
              <p:cNvSpPr/>
              <p:nvPr/>
            </p:nvSpPr>
            <p:spPr bwMode="auto">
              <a:xfrm>
                <a:off x="1651892" y="739965"/>
                <a:ext cx="5748920" cy="5747674"/>
              </a:xfrm>
              <a:prstGeom prst="pie">
                <a:avLst>
                  <a:gd name="adj1" fmla="val 16193991"/>
                  <a:gd name="adj2" fmla="val 8957"/>
                </a:avLst>
              </a:prstGeom>
              <a:solidFill>
                <a:srgbClr val="00A4DE"/>
              </a:solidFill>
              <a:ln w="952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45720" rIns="45720"/>
              <a:lstStyle/>
              <a:p>
                <a:pPr defTabSz="457200">
                  <a:spcBef>
                    <a:spcPct val="35000"/>
                  </a:spcBef>
                  <a:defRPr/>
                </a:pPr>
                <a:endParaRPr lang="de-DE" dirty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98" name="Teilkreis 97">
                <a:extLst>
                  <a:ext uri="{FF2B5EF4-FFF2-40B4-BE49-F238E27FC236}">
                    <a16:creationId xmlns:a16="http://schemas.microsoft.com/office/drawing/2014/main" id="{D7BBCDE5-8B7A-4768-B361-D472D9571A4F}"/>
                  </a:ext>
                </a:extLst>
              </p:cNvPr>
              <p:cNvSpPr/>
              <p:nvPr/>
            </p:nvSpPr>
            <p:spPr bwMode="auto">
              <a:xfrm>
                <a:off x="1660179" y="720752"/>
                <a:ext cx="5748920" cy="5747674"/>
              </a:xfrm>
              <a:prstGeom prst="pie">
                <a:avLst>
                  <a:gd name="adj1" fmla="val 10783502"/>
                  <a:gd name="adj2" fmla="val 16178037"/>
                </a:avLst>
              </a:prstGeom>
              <a:solidFill>
                <a:srgbClr val="00A4DE"/>
              </a:solidFill>
              <a:ln w="952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45720" rIns="45720"/>
              <a:lstStyle/>
              <a:p>
                <a:pPr defTabSz="457200">
                  <a:spcBef>
                    <a:spcPct val="35000"/>
                  </a:spcBef>
                  <a:defRPr/>
                </a:pPr>
                <a:endParaRPr lang="de-DE" dirty="0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sp>
            <p:nvSpPr>
              <p:cNvPr id="3" name="Ellipse 2">
                <a:extLst>
                  <a:ext uri="{FF2B5EF4-FFF2-40B4-BE49-F238E27FC236}">
                    <a16:creationId xmlns:a16="http://schemas.microsoft.com/office/drawing/2014/main" id="{04B41379-C90E-4161-8BBD-877541658421}"/>
                  </a:ext>
                </a:extLst>
              </p:cNvPr>
              <p:cNvSpPr/>
              <p:nvPr/>
            </p:nvSpPr>
            <p:spPr bwMode="auto">
              <a:xfrm>
                <a:off x="3494925" y="2526736"/>
                <a:ext cx="2160000" cy="21600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45720" tIns="45720" rIns="4572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35000"/>
                  </a:spcBef>
                  <a:spcAft>
                    <a:spcPct val="0"/>
                  </a:spcAft>
                  <a:defRPr/>
                </a:pPr>
                <a:endParaRPr lang="de-DE" sz="1200" b="1" dirty="0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</p:grp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73F65D0D-B061-4C47-9700-1E593A70EC7D}"/>
                </a:ext>
              </a:extLst>
            </p:cNvPr>
            <p:cNvSpPr txBox="1"/>
            <p:nvPr/>
          </p:nvSpPr>
          <p:spPr>
            <a:xfrm>
              <a:off x="2752332" y="5037499"/>
              <a:ext cx="3639337" cy="753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>
                <a:defRPr/>
              </a:pPr>
              <a:r>
                <a:rPr lang="de-DE" sz="1600" b="1" dirty="0">
                  <a:solidFill>
                    <a:srgbClr val="FFFFFF"/>
                  </a:solidFill>
                  <a:latin typeface="Arial" panose="020B0604020202020204"/>
                </a:rPr>
                <a:t>Gestaltende innovations- &amp;</a:t>
              </a:r>
              <a:br>
                <a:rPr lang="de-DE" sz="1600" b="1" dirty="0">
                  <a:solidFill>
                    <a:srgbClr val="FFFFFF"/>
                  </a:solidFill>
                  <a:latin typeface="Arial" panose="020B0604020202020204"/>
                </a:rPr>
              </a:br>
              <a:r>
                <a:rPr lang="de-DE" sz="1600" b="1" dirty="0">
                  <a:solidFill>
                    <a:srgbClr val="FFFFFF"/>
                  </a:solidFill>
                  <a:latin typeface="Arial" panose="020B0604020202020204"/>
                </a:rPr>
                <a:t>N</a:t>
              </a:r>
              <a:r>
                <a:rPr lang="de-DE" sz="1600" b="1" dirty="0" err="1">
                  <a:solidFill>
                    <a:srgbClr val="FFFFFF"/>
                  </a:solidFill>
                  <a:latin typeface="Arial" panose="020B0604020202020204"/>
                </a:rPr>
                <a:t>achhaltikeitsforschung</a:t>
              </a:r>
              <a:endParaRPr lang="de-DE" sz="1600" b="1" dirty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32" name="Textfeld 31">
              <a:extLst>
                <a:ext uri="{FF2B5EF4-FFF2-40B4-BE49-F238E27FC236}">
                  <a16:creationId xmlns:a16="http://schemas.microsoft.com/office/drawing/2014/main" id="{2D41C63A-E1E4-4473-B04D-6D1763981A17}"/>
                </a:ext>
              </a:extLst>
            </p:cNvPr>
            <p:cNvSpPr txBox="1"/>
            <p:nvPr/>
          </p:nvSpPr>
          <p:spPr>
            <a:xfrm>
              <a:off x="6061203" y="2077237"/>
              <a:ext cx="1804820" cy="753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>
                <a:defRPr/>
              </a:pPr>
              <a:r>
                <a:rPr lang="de-DE" sz="1600" b="1" dirty="0">
                  <a:solidFill>
                    <a:srgbClr val="FFFFFF"/>
                  </a:solidFill>
                  <a:latin typeface="Arial" panose="020B0604020202020204"/>
                </a:rPr>
                <a:t>Personal-</a:t>
              </a:r>
              <a:br>
                <a:rPr lang="de-DE" sz="1600" b="1" dirty="0">
                  <a:solidFill>
                    <a:srgbClr val="FFFFFF"/>
                  </a:solidFill>
                  <a:latin typeface="Arial" panose="020B0604020202020204"/>
                </a:rPr>
              </a:br>
              <a:r>
                <a:rPr lang="de-DE" sz="1600" b="1" dirty="0" err="1">
                  <a:solidFill>
                    <a:srgbClr val="FFFFFF"/>
                  </a:solidFill>
                  <a:latin typeface="Arial" panose="020B0604020202020204"/>
                </a:rPr>
                <a:t>entwicklung</a:t>
              </a:r>
              <a:endParaRPr lang="de-DE" sz="1600" b="1" dirty="0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34" name="Textfeld 33">
              <a:extLst>
                <a:ext uri="{FF2B5EF4-FFF2-40B4-BE49-F238E27FC236}">
                  <a16:creationId xmlns:a16="http://schemas.microsoft.com/office/drawing/2014/main" id="{B02DAC08-9A86-4BBC-BDD0-3F0E2A99F925}"/>
                </a:ext>
              </a:extLst>
            </p:cNvPr>
            <p:cNvSpPr txBox="1"/>
            <p:nvPr/>
          </p:nvSpPr>
          <p:spPr>
            <a:xfrm>
              <a:off x="3496227" y="3247023"/>
              <a:ext cx="2182897" cy="753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>
                <a:defRPr/>
              </a:pPr>
              <a:r>
                <a:rPr lang="de-DE" sz="1600" b="1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 panose="020B0604020202020204"/>
                </a:rPr>
                <a:t>Expertennetzwerk</a:t>
              </a:r>
              <a:br>
                <a:rPr lang="de-DE" sz="1600" b="1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 panose="020B0604020202020204"/>
                </a:rPr>
              </a:br>
              <a:r>
                <a:rPr lang="de-DE" sz="1600" b="1" dirty="0" err="1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 panose="020B0604020202020204"/>
                </a:rPr>
                <a:t>Competivation</a:t>
              </a:r>
              <a:endParaRPr lang="de-DE" sz="1600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/>
              </a:endParaRPr>
            </a:p>
          </p:txBody>
        </p:sp>
        <p:sp>
          <p:nvSpPr>
            <p:cNvPr id="37" name="Textfeld 36">
              <a:extLst>
                <a:ext uri="{FF2B5EF4-FFF2-40B4-BE49-F238E27FC236}">
                  <a16:creationId xmlns:a16="http://schemas.microsoft.com/office/drawing/2014/main" id="{6635C431-7351-4CE9-9136-84C8F7042D96}"/>
                </a:ext>
              </a:extLst>
            </p:cNvPr>
            <p:cNvSpPr txBox="1"/>
            <p:nvPr/>
          </p:nvSpPr>
          <p:spPr>
            <a:xfrm>
              <a:off x="1106398" y="2072667"/>
              <a:ext cx="2322030" cy="753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>
                <a:defRPr/>
              </a:pPr>
              <a:r>
                <a:rPr lang="de-DE" sz="1600" b="1" dirty="0">
                  <a:solidFill>
                    <a:srgbClr val="FFFFFF"/>
                  </a:solidFill>
                  <a:latin typeface="Arial" panose="020B0604020202020204"/>
                </a:rPr>
                <a:t>Management-</a:t>
              </a:r>
              <a:br>
                <a:rPr lang="de-DE" sz="1600" b="1" dirty="0">
                  <a:solidFill>
                    <a:srgbClr val="FFFFFF"/>
                  </a:solidFill>
                  <a:latin typeface="Arial" panose="020B0604020202020204"/>
                </a:rPr>
              </a:br>
              <a:r>
                <a:rPr lang="de-DE" sz="1600" b="1" dirty="0" err="1">
                  <a:solidFill>
                    <a:srgbClr val="FFFFFF"/>
                  </a:solidFill>
                  <a:latin typeface="Arial" panose="020B0604020202020204"/>
                </a:rPr>
                <a:t>beratung</a:t>
              </a:r>
              <a:endParaRPr lang="de-DE" sz="1600" b="1" dirty="0">
                <a:solidFill>
                  <a:srgbClr val="FFFFFF"/>
                </a:solidFill>
                <a:latin typeface="Arial" panose="020B060402020202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415225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3_Competivation">
  <a:themeElements>
    <a:clrScheme name="Competivation">
      <a:dk1>
        <a:srgbClr val="000000"/>
      </a:dk1>
      <a:lt1>
        <a:srgbClr val="FFFFFF"/>
      </a:lt1>
      <a:dk2>
        <a:srgbClr val="937B54"/>
      </a:dk2>
      <a:lt2>
        <a:srgbClr val="00B0F0"/>
      </a:lt2>
      <a:accent1>
        <a:srgbClr val="00B0F0"/>
      </a:accent1>
      <a:accent2>
        <a:srgbClr val="00B0F0"/>
      </a:accent2>
      <a:accent3>
        <a:srgbClr val="00B0F0"/>
      </a:accent3>
      <a:accent4>
        <a:srgbClr val="00B0F0"/>
      </a:accent4>
      <a:accent5>
        <a:srgbClr val="00B0F0"/>
      </a:accent5>
      <a:accent6>
        <a:srgbClr val="00B0F0"/>
      </a:accent6>
      <a:hlink>
        <a:srgbClr val="002060"/>
      </a:hlink>
      <a:folHlink>
        <a:srgbClr val="00206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A4DE"/>
        </a:solidFill>
        <a:ln w="9525" cap="flat" cmpd="sng" algn="ctr">
          <a:solidFill>
            <a:schemeClr val="tx1">
              <a:lumMod val="75000"/>
              <a:lumOff val="25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35000"/>
          </a:spcBef>
          <a:spcAft>
            <a:spcPct val="0"/>
          </a:spcAft>
          <a:buClrTx/>
          <a:buSzTx/>
          <a:buFontTx/>
          <a:buNone/>
          <a:tabLst/>
          <a:defRPr kumimoji="0" sz="1200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noFill/>
        <a:ln w="9525" cap="flat" cmpd="sng" algn="ctr">
          <a:solidFill>
            <a:schemeClr val="tx1">
              <a:lumMod val="65000"/>
              <a:lumOff val="35000"/>
            </a:schemeClr>
          </a:solidFill>
          <a:prstDash val="solid"/>
          <a:round/>
          <a:headEnd type="none" w="med" len="med"/>
          <a:tailEnd type="arrow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ctr">
          <a:defRPr sz="1400" b="1" dirty="0">
            <a:solidFill>
              <a:schemeClr val="tx1">
                <a:lumMod val="65000"/>
                <a:lumOff val="35000"/>
              </a:schemeClr>
            </a:solidFill>
            <a:latin typeface="+mn-lt"/>
          </a:defRPr>
        </a:defPPr>
      </a:lstStyle>
    </a:txDef>
  </a:objectDefaults>
  <a:extraClrSchemeLst>
    <a:extraClrScheme>
      <a:clrScheme name="Palladium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lladium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lladium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lladium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lladium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lladium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lladium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lladium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lladium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lladium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lladium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lladium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lladium_template 13">
        <a:dk1>
          <a:srgbClr val="000000"/>
        </a:dk1>
        <a:lt1>
          <a:srgbClr val="FFFFFF"/>
        </a:lt1>
        <a:dk2>
          <a:srgbClr val="003399"/>
        </a:dk2>
        <a:lt2>
          <a:srgbClr val="808080"/>
        </a:lt2>
        <a:accent1>
          <a:srgbClr val="006666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B8B8"/>
        </a:accent5>
        <a:accent6>
          <a:srgbClr val="E78A00"/>
        </a:accent6>
        <a:hlink>
          <a:srgbClr val="009999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lladium_template 14">
        <a:dk1>
          <a:srgbClr val="000000"/>
        </a:dk1>
        <a:lt1>
          <a:srgbClr val="FFFFFF"/>
        </a:lt1>
        <a:dk2>
          <a:srgbClr val="808080"/>
        </a:dk2>
        <a:lt2>
          <a:srgbClr val="66788E"/>
        </a:lt2>
        <a:accent1>
          <a:srgbClr val="1E7257"/>
        </a:accent1>
        <a:accent2>
          <a:srgbClr val="688219"/>
        </a:accent2>
        <a:accent3>
          <a:srgbClr val="FFFFFF"/>
        </a:accent3>
        <a:accent4>
          <a:srgbClr val="000000"/>
        </a:accent4>
        <a:accent5>
          <a:srgbClr val="ABBCB4"/>
        </a:accent5>
        <a:accent6>
          <a:srgbClr val="5E7516"/>
        </a:accent6>
        <a:hlink>
          <a:srgbClr val="53BABE"/>
        </a:hlink>
        <a:folHlink>
          <a:srgbClr val="CBE22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lladium_template 15">
        <a:dk1>
          <a:srgbClr val="587993"/>
        </a:dk1>
        <a:lt1>
          <a:srgbClr val="FFFFFF"/>
        </a:lt1>
        <a:dk2>
          <a:srgbClr val="000000"/>
        </a:dk2>
        <a:lt2>
          <a:srgbClr val="909090"/>
        </a:lt2>
        <a:accent1>
          <a:srgbClr val="738C7E"/>
        </a:accent1>
        <a:accent2>
          <a:srgbClr val="53BABE"/>
        </a:accent2>
        <a:accent3>
          <a:srgbClr val="FFFFFF"/>
        </a:accent3>
        <a:accent4>
          <a:srgbClr val="4A667D"/>
        </a:accent4>
        <a:accent5>
          <a:srgbClr val="BCC5C0"/>
        </a:accent5>
        <a:accent6>
          <a:srgbClr val="4AA8AC"/>
        </a:accent6>
        <a:hlink>
          <a:srgbClr val="1E7257"/>
        </a:hlink>
        <a:folHlink>
          <a:srgbClr val="CBE22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lladium_template 16">
        <a:dk1>
          <a:srgbClr val="000000"/>
        </a:dk1>
        <a:lt1>
          <a:srgbClr val="FFFFFF"/>
        </a:lt1>
        <a:dk2>
          <a:srgbClr val="587993"/>
        </a:dk2>
        <a:lt2>
          <a:srgbClr val="909090"/>
        </a:lt2>
        <a:accent1>
          <a:srgbClr val="738C7E"/>
        </a:accent1>
        <a:accent2>
          <a:srgbClr val="53BABE"/>
        </a:accent2>
        <a:accent3>
          <a:srgbClr val="FFFFFF"/>
        </a:accent3>
        <a:accent4>
          <a:srgbClr val="000000"/>
        </a:accent4>
        <a:accent5>
          <a:srgbClr val="BCC5C0"/>
        </a:accent5>
        <a:accent6>
          <a:srgbClr val="4AA8AC"/>
        </a:accent6>
        <a:hlink>
          <a:srgbClr val="1E7257"/>
        </a:hlink>
        <a:folHlink>
          <a:srgbClr val="CBE22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Bildschirmpräsentation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Myriad Pro</vt:lpstr>
      <vt:lpstr>Symbol</vt:lpstr>
      <vt:lpstr>Wingdings</vt:lpstr>
      <vt:lpstr>3_Competivation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Prof. Dr. Hans-Gerd Servatius</dc:creator>
  <cp:lastModifiedBy>Prof. Dr. Hans-Gerd Servatius</cp:lastModifiedBy>
  <cp:revision>4</cp:revision>
  <dcterms:created xsi:type="dcterms:W3CDTF">2026-03-25T14:43:09Z</dcterms:created>
  <dcterms:modified xsi:type="dcterms:W3CDTF">2026-03-25T14:45:24Z</dcterms:modified>
</cp:coreProperties>
</file>